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75031-C76A-4F96-A56C-D6190A8980E8}" type="datetimeFigureOut">
              <a:rPr lang="en-US" smtClean="0"/>
              <a:t>8/23/2018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49A79-3E05-406E-9EDC-821BF53DD7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014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C:\Users\santhanakrishnan.k\AppData\Local\Microsoft\Windows\INetCache\Content.Outlook\J1QB5U98\KBM-TNJ Jn-Uthaman HL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9"/>
          <a:stretch/>
        </p:blipFill>
        <p:spPr bwMode="auto">
          <a:xfrm>
            <a:off x="1828800" y="838201"/>
            <a:ext cx="2971800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nthanakrishnan.k\AppData\Local\Microsoft\Windows\INetCache\Content.Outlook\J1QB5U98\KBM-TNJ Jn-Uthaman HL-4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6"/>
          <a:stretch/>
        </p:blipFill>
        <p:spPr bwMode="auto">
          <a:xfrm>
            <a:off x="5105400" y="957262"/>
            <a:ext cx="3200400" cy="231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280825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THANJAVUR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1032.50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floor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707sq.ft.   First floor – 618sq.ft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21.92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- 001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9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870814"/>
              </p:ext>
            </p:extLst>
          </p:nvPr>
        </p:nvGraphicFramePr>
        <p:xfrm>
          <a:off x="838200" y="3505200"/>
          <a:ext cx="7543800" cy="254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URAPAKKAM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1317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(UDS-816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1317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57.70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010</a:t>
            </a:r>
            <a:endParaRPr lang="en-US" b="1" dirty="0"/>
          </a:p>
        </p:txBody>
      </p:sp>
      <p:pic>
        <p:nvPicPr>
          <p:cNvPr id="13" name="Picture 12" descr="C:\Users\welcome\AppData\Local\Temp\msohtmlclip1\01\clip_image001.jpg"/>
          <p:cNvPicPr/>
          <p:nvPr/>
        </p:nvPicPr>
        <p:blipFill>
          <a:blip r:embed="rId4"/>
          <a:srcRect l="53460" t="51630" r="7321" b="9229"/>
          <a:stretch>
            <a:fillRect/>
          </a:stretch>
        </p:blipFill>
        <p:spPr bwMode="auto">
          <a:xfrm rot="16200000">
            <a:off x="2214546" y="357166"/>
            <a:ext cx="242889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welcome\AppData\Local\Temp\msohtmlclip1\01\clip_image001.jpg"/>
          <p:cNvPicPr/>
          <p:nvPr/>
        </p:nvPicPr>
        <p:blipFill>
          <a:blip r:embed="rId4"/>
          <a:srcRect l="51153" t="6783" r="9627" b="52446"/>
          <a:stretch>
            <a:fillRect/>
          </a:stretch>
        </p:blipFill>
        <p:spPr bwMode="auto">
          <a:xfrm rot="16200000">
            <a:off x="5857884" y="285728"/>
            <a:ext cx="242889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5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786751"/>
              </p:ext>
            </p:extLst>
          </p:nvPr>
        </p:nvGraphicFramePr>
        <p:xfrm>
          <a:off x="838200" y="3505200"/>
          <a:ext cx="7543800" cy="254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Chengalpet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975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(UDS-409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975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36.12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011</a:t>
            </a:r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r="5263" b="47895"/>
          <a:stretch>
            <a:fillRect/>
          </a:stretch>
        </p:blipFill>
        <p:spPr bwMode="auto">
          <a:xfrm>
            <a:off x="2357422" y="1357298"/>
            <a:ext cx="450057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5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190871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VANIYAMBADI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VELLORE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2073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 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78.27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sq.m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1998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34.50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 </a:t>
            </a:r>
            <a:r>
              <a:rPr lang="en-US" b="1" dirty="0"/>
              <a:t>- </a:t>
            </a:r>
            <a:r>
              <a:rPr lang="en-US" b="1" dirty="0" smtClean="0"/>
              <a:t>012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761083"/>
            <a:ext cx="4071966" cy="236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6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981740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BHARANIPUTHUR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KANCHIPURAM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1224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 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601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21.28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 </a:t>
            </a:r>
            <a:r>
              <a:rPr lang="en-US" b="1" dirty="0"/>
              <a:t>- </a:t>
            </a:r>
            <a:r>
              <a:rPr lang="en-US" b="1" dirty="0" smtClean="0"/>
              <a:t>013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52055" t="24073" r="13699" b="46857"/>
          <a:stretch>
            <a:fillRect/>
          </a:stretch>
        </p:blipFill>
        <p:spPr bwMode="auto">
          <a:xfrm>
            <a:off x="2857488" y="928670"/>
            <a:ext cx="1785950" cy="214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15349" t="23932" r="48372" b="46458"/>
          <a:stretch>
            <a:fillRect/>
          </a:stretch>
        </p:blipFill>
        <p:spPr bwMode="auto">
          <a:xfrm>
            <a:off x="4786314" y="928670"/>
            <a:ext cx="185738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4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594016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VELACHERY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305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 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850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39.78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014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47771" t="54066" r="12101" b="12142"/>
          <a:stretch>
            <a:fillRect/>
          </a:stretch>
        </p:blipFill>
        <p:spPr bwMode="auto">
          <a:xfrm>
            <a:off x="3071802" y="1142984"/>
            <a:ext cx="150019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 l="15600" t="24998" r="53200" b="55479"/>
          <a:stretch>
            <a:fillRect/>
          </a:stretch>
        </p:blipFill>
        <p:spPr bwMode="auto">
          <a:xfrm>
            <a:off x="4786314" y="1214422"/>
            <a:ext cx="185738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5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</a:t>
            </a:r>
            <a:r>
              <a:rPr lang="en-US" sz="2000" dirty="0" smtClean="0">
                <a:solidFill>
                  <a:schemeClr val="tx1"/>
                </a:solidFill>
                <a:effectLst/>
              </a:rPr>
              <a:t>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297045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TAMBARAM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WEST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2765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 floor&amp; First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Floor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1565sq.ft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146.00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 </a:t>
            </a:r>
            <a:r>
              <a:rPr lang="en-US" b="1" dirty="0"/>
              <a:t>- </a:t>
            </a:r>
            <a:r>
              <a:rPr lang="en-US" b="1" dirty="0" smtClean="0"/>
              <a:t>015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l="12500" t="36252" r="62500" b="38990"/>
          <a:stretch>
            <a:fillRect/>
          </a:stretch>
        </p:blipFill>
        <p:spPr bwMode="auto">
          <a:xfrm>
            <a:off x="1928794" y="1214422"/>
            <a:ext cx="285752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 l="13317" t="70229" r="62942" b="8397"/>
          <a:stretch>
            <a:fillRect/>
          </a:stretch>
        </p:blipFill>
        <p:spPr bwMode="auto">
          <a:xfrm>
            <a:off x="4929190" y="1214422"/>
            <a:ext cx="314327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5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</a:t>
            </a:r>
            <a:r>
              <a:rPr lang="en-US" sz="2000" dirty="0" smtClean="0">
                <a:solidFill>
                  <a:schemeClr val="tx1"/>
                </a:solidFill>
                <a:effectLst/>
              </a:rPr>
              <a:t>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081080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ANNA NAGAR WEST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880 (UDS)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Second Floor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880sq.ft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1996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29.37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016</a:t>
            </a:r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 l="18818" t="52613" r="64155" b="24569"/>
          <a:stretch>
            <a:fillRect/>
          </a:stretch>
        </p:blipFill>
        <p:spPr bwMode="auto">
          <a:xfrm>
            <a:off x="1857356" y="714356"/>
            <a:ext cx="271464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 l="18658" t="13892" r="65630" b="61101"/>
          <a:stretch>
            <a:fillRect/>
          </a:stretch>
        </p:blipFill>
        <p:spPr bwMode="auto">
          <a:xfrm>
            <a:off x="4714876" y="714356"/>
            <a:ext cx="228601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9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</a:t>
            </a:r>
            <a:r>
              <a:rPr lang="en-US" sz="2000" dirty="0" smtClean="0">
                <a:solidFill>
                  <a:schemeClr val="tx1"/>
                </a:solidFill>
                <a:effectLst/>
              </a:rPr>
              <a:t>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146633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POONAMALLEE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275 (UDS)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Floor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651sq.ft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22.80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017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 l="54952" t="24683" r="11466" b="60760"/>
          <a:stretch>
            <a:fillRect/>
          </a:stretch>
        </p:blipFill>
        <p:spPr bwMode="auto">
          <a:xfrm>
            <a:off x="2143108" y="1357298"/>
            <a:ext cx="292895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 l="54795" t="59589" r="21273" b="21918"/>
          <a:stretch>
            <a:fillRect/>
          </a:stretch>
        </p:blipFill>
        <p:spPr bwMode="auto">
          <a:xfrm>
            <a:off x="5214942" y="1142984"/>
            <a:ext cx="192882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91112"/>
              </p:ext>
            </p:extLst>
          </p:nvPr>
        </p:nvGraphicFramePr>
        <p:xfrm>
          <a:off x="838200" y="3505200"/>
          <a:ext cx="7543800" cy="254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Triplicane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1179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 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 First 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1532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2006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143.57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018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34745" t="54117" r="13558"/>
          <a:stretch>
            <a:fillRect/>
          </a:stretch>
        </p:blipFill>
        <p:spPr bwMode="auto">
          <a:xfrm>
            <a:off x="2143108" y="571480"/>
            <a:ext cx="214314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4956" t="43674" r="24014" b="20490"/>
          <a:stretch>
            <a:fillRect/>
          </a:stretch>
        </p:blipFill>
        <p:spPr bwMode="auto">
          <a:xfrm>
            <a:off x="4429124" y="1071546"/>
            <a:ext cx="307183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1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411736"/>
              </p:ext>
            </p:extLst>
          </p:nvPr>
        </p:nvGraphicFramePr>
        <p:xfrm>
          <a:off x="838200" y="3505200"/>
          <a:ext cx="7543800" cy="254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Chitlapakam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400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(UDS)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Second 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850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42.00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019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43711" t="34609" r="18975" b="38552"/>
          <a:stretch>
            <a:fillRect/>
          </a:stretch>
        </p:blipFill>
        <p:spPr bwMode="auto">
          <a:xfrm>
            <a:off x="2500298" y="714356"/>
            <a:ext cx="250033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42067" t="66394" r="17104" b="2458"/>
          <a:stretch>
            <a:fillRect/>
          </a:stretch>
        </p:blipFill>
        <p:spPr bwMode="auto">
          <a:xfrm>
            <a:off x="5072066" y="714356"/>
            <a:ext cx="235745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4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549357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NANGANALLUR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974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(UDS-625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floor – 974sq.ft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29.00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002</a:t>
            </a:r>
            <a:endParaRPr lang="en-US" b="1" dirty="0"/>
          </a:p>
        </p:txBody>
      </p:sp>
      <p:pic>
        <p:nvPicPr>
          <p:cNvPr id="10" name="Picture 9" descr="C:\Users\HARICH~1.MS\AppData\Local\Temp\msohtmlclip1\01\clip_image001.jpg"/>
          <p:cNvPicPr/>
          <p:nvPr/>
        </p:nvPicPr>
        <p:blipFill>
          <a:blip r:embed="rId4"/>
          <a:srcRect l="61397" t="16852" r="8271" b="57477"/>
          <a:stretch>
            <a:fillRect/>
          </a:stretch>
        </p:blipFill>
        <p:spPr bwMode="auto">
          <a:xfrm rot="16200000">
            <a:off x="2250265" y="464323"/>
            <a:ext cx="2357454" cy="328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HARICH~1.MS\AppData\Local\Temp\msohtmlclip1\01\clip_image001.jpg"/>
          <p:cNvPicPr/>
          <p:nvPr/>
        </p:nvPicPr>
        <p:blipFill>
          <a:blip r:embed="rId4"/>
          <a:srcRect l="8939" t="49080" r="48998" b="5833"/>
          <a:stretch>
            <a:fillRect/>
          </a:stretch>
        </p:blipFill>
        <p:spPr bwMode="auto">
          <a:xfrm rot="16200000">
            <a:off x="5643572" y="571480"/>
            <a:ext cx="228601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062716"/>
              </p:ext>
            </p:extLst>
          </p:nvPr>
        </p:nvGraphicFramePr>
        <p:xfrm>
          <a:off x="838200" y="3505200"/>
          <a:ext cx="7543800" cy="254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THIRUVALLUR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368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(UDS) 2361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 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&amp;First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920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19.09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020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1810" t="2580" r="52609" b="72258"/>
          <a:stretch>
            <a:fillRect/>
          </a:stretch>
        </p:blipFill>
        <p:spPr bwMode="auto">
          <a:xfrm>
            <a:off x="2071670" y="928670"/>
            <a:ext cx="235745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50656" t="31250" r="734" b="35938"/>
          <a:stretch>
            <a:fillRect/>
          </a:stretch>
        </p:blipFill>
        <p:spPr bwMode="auto">
          <a:xfrm>
            <a:off x="4500562" y="928670"/>
            <a:ext cx="2500330" cy="238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275316"/>
              </p:ext>
            </p:extLst>
          </p:nvPr>
        </p:nvGraphicFramePr>
        <p:xfrm>
          <a:off x="838200" y="3505200"/>
          <a:ext cx="7543800" cy="254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KAVANUR,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GUDUVANCHERY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325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(UDS)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Second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692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Rs.9.70 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021</a:t>
            </a:r>
            <a:endParaRPr lang="en-US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t="61362" r="29517"/>
          <a:stretch>
            <a:fillRect/>
          </a:stretch>
        </p:blipFill>
        <p:spPr bwMode="auto">
          <a:xfrm>
            <a:off x="2285984" y="928670"/>
            <a:ext cx="2786083" cy="21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37879" t="2703" r="22002" b="40540"/>
          <a:stretch>
            <a:fillRect/>
          </a:stretch>
        </p:blipFill>
        <p:spPr bwMode="auto">
          <a:xfrm>
            <a:off x="5429256" y="857232"/>
            <a:ext cx="1107289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8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089075"/>
              </p:ext>
            </p:extLst>
          </p:nvPr>
        </p:nvGraphicFramePr>
        <p:xfrm>
          <a:off x="838200" y="3505200"/>
          <a:ext cx="7543800" cy="254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UTHUKOTTAI,THIRUVALLUR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309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(UDS) 855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Second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514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Rs.5.80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022</a:t>
            </a:r>
            <a:endParaRPr lang="en-US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5306" t="3544" r="70219" b="60594"/>
          <a:stretch>
            <a:fillRect/>
          </a:stretch>
        </p:blipFill>
        <p:spPr bwMode="auto">
          <a:xfrm>
            <a:off x="2500298" y="928670"/>
            <a:ext cx="200026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61585" t="36107" r="5473" b="29043"/>
          <a:stretch>
            <a:fillRect/>
          </a:stretch>
        </p:blipFill>
        <p:spPr bwMode="auto">
          <a:xfrm>
            <a:off x="4572000" y="1214422"/>
            <a:ext cx="229273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3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369970"/>
              </p:ext>
            </p:extLst>
          </p:nvPr>
        </p:nvGraphicFramePr>
        <p:xfrm>
          <a:off x="838200" y="3505200"/>
          <a:ext cx="7543800" cy="254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UTHUKOTTAI,THIRUVALLUR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309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(UDS) 855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Second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514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Rs.5.80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023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l="14167" t="50913" r="2044" b="1444"/>
          <a:stretch>
            <a:fillRect/>
          </a:stretch>
        </p:blipFill>
        <p:spPr bwMode="auto">
          <a:xfrm>
            <a:off x="2357422" y="857232"/>
            <a:ext cx="292895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 l="52067" t="15686"/>
          <a:stretch>
            <a:fillRect/>
          </a:stretch>
        </p:blipFill>
        <p:spPr bwMode="auto">
          <a:xfrm>
            <a:off x="5357818" y="1000108"/>
            <a:ext cx="300039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9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093501"/>
              </p:ext>
            </p:extLst>
          </p:nvPr>
        </p:nvGraphicFramePr>
        <p:xfrm>
          <a:off x="838200" y="3505200"/>
          <a:ext cx="7543800" cy="254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UTHUKOTTAI,THIRUVALLUR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309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(UDS) 855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Second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514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Rs.5.80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024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t="1458" r="15385" b="48971"/>
          <a:stretch>
            <a:fillRect/>
          </a:stretch>
        </p:blipFill>
        <p:spPr bwMode="auto">
          <a:xfrm>
            <a:off x="2285984" y="714356"/>
            <a:ext cx="292895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 l="51190" t="20735" b="-219"/>
          <a:stretch>
            <a:fillRect/>
          </a:stretch>
        </p:blipFill>
        <p:spPr bwMode="auto">
          <a:xfrm>
            <a:off x="5286380" y="714356"/>
            <a:ext cx="273638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6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538178"/>
              </p:ext>
            </p:extLst>
          </p:nvPr>
        </p:nvGraphicFramePr>
        <p:xfrm>
          <a:off x="838200" y="3505200"/>
          <a:ext cx="7543800" cy="254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UTHUKOTTAI,THIRUVALLUR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258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(UDS) 716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501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Rs.5.80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025</a:t>
            </a:r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 l="17123" t="50297" r="2021" b="1308"/>
          <a:stretch>
            <a:fillRect/>
          </a:stretch>
        </p:blipFill>
        <p:spPr bwMode="auto">
          <a:xfrm>
            <a:off x="2000232" y="1000108"/>
            <a:ext cx="2428892" cy="22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 l="51923" t="16877" r="1923"/>
          <a:stretch>
            <a:fillRect/>
          </a:stretch>
        </p:blipFill>
        <p:spPr bwMode="auto">
          <a:xfrm>
            <a:off x="4643438" y="1000108"/>
            <a:ext cx="171451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1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604761"/>
              </p:ext>
            </p:extLst>
          </p:nvPr>
        </p:nvGraphicFramePr>
        <p:xfrm>
          <a:off x="838200" y="3505200"/>
          <a:ext cx="7543800" cy="254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UTHUKOTTAI,THIRUVALLUR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309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(UDS) 726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Second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514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Rs.5.80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026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 r="17535" b="49615"/>
          <a:stretch>
            <a:fillRect/>
          </a:stretch>
        </p:blipFill>
        <p:spPr bwMode="auto">
          <a:xfrm>
            <a:off x="2214546" y="857232"/>
            <a:ext cx="264320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 l="49058" t="20930"/>
          <a:stretch>
            <a:fillRect/>
          </a:stretch>
        </p:blipFill>
        <p:spPr bwMode="auto">
          <a:xfrm>
            <a:off x="5000628" y="857232"/>
            <a:ext cx="1882601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8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437953"/>
              </p:ext>
            </p:extLst>
          </p:nvPr>
        </p:nvGraphicFramePr>
        <p:xfrm>
          <a:off x="838200" y="3505200"/>
          <a:ext cx="7543800" cy="254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UTHUKOTTAI,THIRUVALLUR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220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(UDS) 524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358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Rs.7.33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027</a:t>
            </a:r>
            <a:endParaRPr lang="en-U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 l="3858" t="26336" r="70424" b="18966"/>
          <a:stretch>
            <a:fillRect/>
          </a:stretch>
        </p:blipFill>
        <p:spPr bwMode="auto">
          <a:xfrm>
            <a:off x="2000232" y="857232"/>
            <a:ext cx="214314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/>
          <a:srcRect l="22482" t="37756" r="12570" b="28158"/>
          <a:stretch>
            <a:fillRect/>
          </a:stretch>
        </p:blipFill>
        <p:spPr bwMode="auto">
          <a:xfrm>
            <a:off x="4214810" y="928670"/>
            <a:ext cx="221457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758748"/>
              </p:ext>
            </p:extLst>
          </p:nvPr>
        </p:nvGraphicFramePr>
        <p:xfrm>
          <a:off x="838200" y="3505200"/>
          <a:ext cx="7543800" cy="254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SEVVAPET,THIRUVALLUR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(UDS) 810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675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Rs.9.72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028</a:t>
            </a:r>
            <a:endParaRPr lang="en-US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 l="5754" t="63953" r="26848" b="1163"/>
          <a:stretch>
            <a:fillRect/>
          </a:stretch>
        </p:blipFill>
        <p:spPr bwMode="auto">
          <a:xfrm>
            <a:off x="2571736" y="1000108"/>
            <a:ext cx="436246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0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</a:t>
            </a:r>
            <a:r>
              <a:rPr lang="en-US" sz="2000" dirty="0" smtClean="0">
                <a:solidFill>
                  <a:schemeClr val="tx1"/>
                </a:solidFill>
                <a:effectLst/>
              </a:rPr>
              <a:t>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159638"/>
              </p:ext>
            </p:extLst>
          </p:nvPr>
        </p:nvGraphicFramePr>
        <p:xfrm>
          <a:off x="838200" y="3505200"/>
          <a:ext cx="7543800" cy="254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ARUMBAKKAM,CHENNAI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704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520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Rs.37.00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 </a:t>
            </a:r>
            <a:r>
              <a:rPr lang="en-US" b="1" dirty="0"/>
              <a:t>- </a:t>
            </a:r>
            <a:r>
              <a:rPr lang="en-US" b="1" dirty="0" smtClean="0"/>
              <a:t>029</a:t>
            </a:r>
            <a:endParaRPr lang="en-US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 l="7186" t="66410" r="19426" b="4580"/>
          <a:stretch>
            <a:fillRect/>
          </a:stretch>
        </p:blipFill>
        <p:spPr bwMode="auto">
          <a:xfrm>
            <a:off x="2786050" y="1142984"/>
            <a:ext cx="414815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8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995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MANGADU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982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(UDS-450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floor – 982sq.ft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29.00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003</a:t>
            </a:r>
            <a:endParaRPr lang="en-US" b="1" dirty="0"/>
          </a:p>
        </p:txBody>
      </p:sp>
      <p:pic>
        <p:nvPicPr>
          <p:cNvPr id="13" name="Picture 12" descr="C:\Users\HARICH~1.MS\AppData\Local\Temp\msohtmlclip1\01\clip_image001.jpg"/>
          <p:cNvPicPr/>
          <p:nvPr/>
        </p:nvPicPr>
        <p:blipFill>
          <a:blip r:embed="rId4"/>
          <a:srcRect l="12934" t="8175" r="52004" b="47213"/>
          <a:stretch>
            <a:fillRect/>
          </a:stretch>
        </p:blipFill>
        <p:spPr bwMode="auto">
          <a:xfrm rot="16200000">
            <a:off x="2178827" y="321448"/>
            <a:ext cx="2500332" cy="34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C:\Users\HARICH~1.MS\AppData\Local\Temp\msohtmlclip1\01\clip_image001.jpg"/>
          <p:cNvPicPr/>
          <p:nvPr/>
        </p:nvPicPr>
        <p:blipFill>
          <a:blip r:embed="rId4"/>
          <a:srcRect l="54007" t="51858" r="10930" b="14682"/>
          <a:stretch>
            <a:fillRect/>
          </a:stretch>
        </p:blipFill>
        <p:spPr bwMode="auto">
          <a:xfrm rot="16200000">
            <a:off x="5357821" y="714353"/>
            <a:ext cx="2500329" cy="264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24916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8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499845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PAKKAM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 THIRUVALLUR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2192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 floor &amp; First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floor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3418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1998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41.32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 - 030</a:t>
            </a:r>
            <a:endParaRPr lang="en-US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 l="8376" t="55704" r="6086" b="21477"/>
          <a:stretch>
            <a:fillRect/>
          </a:stretch>
        </p:blipFill>
        <p:spPr bwMode="auto">
          <a:xfrm>
            <a:off x="2071670" y="1000108"/>
            <a:ext cx="6000792" cy="229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2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798172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MADIPAKKAM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 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2539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 floor &amp; First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floor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2539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119.28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 - 031</a:t>
            </a:r>
            <a:endParaRPr lang="en-US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18034" t="18356" r="48510" b="53246"/>
          <a:stretch>
            <a:fillRect/>
          </a:stretch>
        </p:blipFill>
        <p:spPr bwMode="auto">
          <a:xfrm>
            <a:off x="2357422" y="628630"/>
            <a:ext cx="2214578" cy="265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 l="50570" t="47552" r="13031" b="24794"/>
          <a:stretch>
            <a:fillRect/>
          </a:stretch>
        </p:blipFill>
        <p:spPr bwMode="auto">
          <a:xfrm>
            <a:off x="4714875" y="714356"/>
            <a:ext cx="2394405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8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134013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WASERMENPET,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5051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1989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187.41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RSEB- 032</a:t>
            </a:r>
            <a:endParaRPr lang="en-U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 l="50402" t="5217" r="5342" b="66956"/>
          <a:stretch>
            <a:fillRect/>
          </a:stretch>
        </p:blipFill>
        <p:spPr bwMode="auto">
          <a:xfrm>
            <a:off x="2000232" y="857232"/>
            <a:ext cx="257176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 l="3435" t="2430" r="53053" b="66792"/>
          <a:stretch>
            <a:fillRect/>
          </a:stretch>
        </p:blipFill>
        <p:spPr bwMode="auto">
          <a:xfrm>
            <a:off x="4714876" y="857232"/>
            <a:ext cx="228601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8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699088"/>
              </p:ext>
            </p:extLst>
          </p:nvPr>
        </p:nvGraphicFramePr>
        <p:xfrm>
          <a:off x="838200" y="3505200"/>
          <a:ext cx="7543800" cy="254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VELACHERY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(UDS)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Rs.35.66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033</a:t>
            </a:r>
            <a:endParaRPr lang="en-US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 l="5136" t="50864" r="74319" b="18617"/>
          <a:stretch>
            <a:fillRect/>
          </a:stretch>
        </p:blipFill>
        <p:spPr bwMode="auto">
          <a:xfrm>
            <a:off x="2285984" y="785794"/>
            <a:ext cx="2571768" cy="270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 l="7527" t="20807" r="75185" b="51243"/>
          <a:stretch>
            <a:fillRect/>
          </a:stretch>
        </p:blipFill>
        <p:spPr bwMode="auto">
          <a:xfrm>
            <a:off x="5214942" y="826616"/>
            <a:ext cx="2152070" cy="2459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9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350537"/>
              </p:ext>
            </p:extLst>
          </p:nvPr>
        </p:nvGraphicFramePr>
        <p:xfrm>
          <a:off x="838200" y="3505200"/>
          <a:ext cx="7543800" cy="254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POONAMALLEE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1102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Rs.43.00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 </a:t>
            </a:r>
            <a:r>
              <a:rPr lang="en-US" b="1" dirty="0"/>
              <a:t>- </a:t>
            </a:r>
            <a:r>
              <a:rPr lang="en-US" b="1" dirty="0" smtClean="0"/>
              <a:t>034</a:t>
            </a:r>
            <a:endParaRPr lang="en-US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 l="6885" t="26439" r="56721" b="38772"/>
          <a:stretch>
            <a:fillRect/>
          </a:stretch>
        </p:blipFill>
        <p:spPr bwMode="auto">
          <a:xfrm>
            <a:off x="2643174" y="1357298"/>
            <a:ext cx="436722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6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455296"/>
              </p:ext>
            </p:extLst>
          </p:nvPr>
        </p:nvGraphicFramePr>
        <p:xfrm>
          <a:off x="838200" y="3505200"/>
          <a:ext cx="7543800" cy="254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PORUR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995.50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1314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Rs.60.00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 - 035 </a:t>
            </a:r>
            <a:endParaRPr lang="en-US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 l="7714" t="8488" r="55428" b="56346"/>
          <a:stretch>
            <a:fillRect/>
          </a:stretch>
        </p:blipFill>
        <p:spPr bwMode="auto">
          <a:xfrm>
            <a:off x="1857356" y="1000108"/>
            <a:ext cx="307183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 l="7605" t="50053" r="56056" b="15276"/>
          <a:stretch>
            <a:fillRect/>
          </a:stretch>
        </p:blipFill>
        <p:spPr bwMode="auto">
          <a:xfrm>
            <a:off x="5000628" y="928670"/>
            <a:ext cx="307186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7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688868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MOGAPPAIR,CHENNAI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468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700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44.26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RSEB- 036</a:t>
            </a:r>
            <a:endParaRPr lang="en-US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 l="21303" t="42465" r="22536" b="2740"/>
          <a:stretch>
            <a:fillRect/>
          </a:stretch>
        </p:blipFill>
        <p:spPr bwMode="auto">
          <a:xfrm>
            <a:off x="2000232" y="838200"/>
            <a:ext cx="207170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/>
          <a:srcRect l="11810" r="14960" b="54884"/>
          <a:stretch>
            <a:fillRect/>
          </a:stretch>
        </p:blipFill>
        <p:spPr bwMode="auto">
          <a:xfrm>
            <a:off x="4429123" y="838200"/>
            <a:ext cx="2870749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2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04862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VANIYAMBADI,VELLORE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7505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131.43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RSEB- 037</a:t>
            </a:r>
            <a:endParaRPr lang="en-US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/>
          <a:srcRect l="10564" t="16438" r="11266" b="52179"/>
          <a:stretch>
            <a:fillRect/>
          </a:stretch>
        </p:blipFill>
        <p:spPr bwMode="auto">
          <a:xfrm>
            <a:off x="1785918" y="1071546"/>
            <a:ext cx="328955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/>
          <a:srcRect l="9494" t="48171" r="8860" b="18251"/>
          <a:stretch>
            <a:fillRect/>
          </a:stretch>
        </p:blipFill>
        <p:spPr bwMode="auto">
          <a:xfrm>
            <a:off x="5143504" y="1071546"/>
            <a:ext cx="342902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4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LAND &amp;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339838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MUTHIYAPET,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3977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405.70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RSEB- 038</a:t>
            </a:r>
            <a:endParaRPr lang="en-US" b="1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/>
          <a:srcRect l="19338" t="41037" r="61324" b="40724"/>
          <a:stretch>
            <a:fillRect/>
          </a:stretch>
        </p:blipFill>
        <p:spPr bwMode="auto">
          <a:xfrm>
            <a:off x="1714480" y="785794"/>
            <a:ext cx="3143272" cy="266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/>
          <a:srcRect l="38977" t="63239" r="40944" b="15039"/>
          <a:stretch>
            <a:fillRect/>
          </a:stretch>
        </p:blipFill>
        <p:spPr bwMode="auto">
          <a:xfrm>
            <a:off x="4857752" y="785794"/>
            <a:ext cx="3071834" cy="26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2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LAND &amp;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563954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KATTINARAYANAPALLI,KRISHNAGIRI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7840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Ground floor &amp; First floor- 2018.80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53.66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RSEB- 039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18321" t="13819" r="12976" b="51242"/>
          <a:stretch>
            <a:fillRect/>
          </a:stretch>
        </p:blipFill>
        <p:spPr bwMode="auto">
          <a:xfrm>
            <a:off x="2071670" y="928670"/>
            <a:ext cx="285752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20287" t="50000" r="14246" b="17073"/>
          <a:stretch>
            <a:fillRect/>
          </a:stretch>
        </p:blipFill>
        <p:spPr bwMode="auto">
          <a:xfrm>
            <a:off x="5072066" y="1000108"/>
            <a:ext cx="278608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9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560968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THIRUMULLAIVOYAL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1354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(UDS-888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floor &amp;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1354sq.ft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39.00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004</a:t>
            </a:r>
            <a:endParaRPr lang="en-US" b="1" dirty="0"/>
          </a:p>
        </p:txBody>
      </p:sp>
      <p:pic>
        <p:nvPicPr>
          <p:cNvPr id="16" name="Picture 15" descr="C:\Users\HARICH~1.MS\AppData\Local\Temp\msohtmlclip1\01\clip_image001.jpg"/>
          <p:cNvPicPr/>
          <p:nvPr/>
        </p:nvPicPr>
        <p:blipFill>
          <a:blip r:embed="rId4"/>
          <a:srcRect l="9985" t="52786" r="51000" b="12850"/>
          <a:stretch>
            <a:fillRect/>
          </a:stretch>
        </p:blipFill>
        <p:spPr bwMode="auto">
          <a:xfrm rot="16200000">
            <a:off x="2500298" y="714356"/>
            <a:ext cx="278608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:\Users\HARICH~1.MS\AppData\Local\Temp\msohtmlclip1\01\clip_image001.jpg"/>
          <p:cNvPicPr/>
          <p:nvPr/>
        </p:nvPicPr>
        <p:blipFill>
          <a:blip r:embed="rId4"/>
          <a:srcRect l="54001" t="15636" r="5984" b="50000"/>
          <a:stretch>
            <a:fillRect/>
          </a:stretch>
        </p:blipFill>
        <p:spPr bwMode="auto">
          <a:xfrm rot="16200000">
            <a:off x="5357818" y="714356"/>
            <a:ext cx="285752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8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LAND &amp;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60025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HOSUR,KRISHNAGIRI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1200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Ground floor &amp; First floor- 1404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33.27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RSEB- 040</a:t>
            </a:r>
            <a:endParaRPr lang="en-US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32499" t="33333" r="12252" b="43678"/>
          <a:stretch>
            <a:fillRect/>
          </a:stretch>
        </p:blipFill>
        <p:spPr bwMode="auto">
          <a:xfrm>
            <a:off x="1928794" y="1206018"/>
            <a:ext cx="3357586" cy="19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33619" t="9757" r="11927" b="67132"/>
          <a:stretch>
            <a:fillRect/>
          </a:stretch>
        </p:blipFill>
        <p:spPr bwMode="auto">
          <a:xfrm>
            <a:off x="5429256" y="1285860"/>
            <a:ext cx="309564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2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LAND &amp;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097413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DENKANIKTTA,KRISHNAGIRI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1530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Ground floor &amp; First floor- 1884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40.04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RSEB- 041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62976" t="34066" r="5953" b="40659"/>
          <a:stretch>
            <a:fillRect/>
          </a:stretch>
        </p:blipFill>
        <p:spPr bwMode="auto">
          <a:xfrm>
            <a:off x="1643042" y="1214422"/>
            <a:ext cx="3609172" cy="207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63146" t="59489" r="6628" b="16880"/>
          <a:stretch>
            <a:fillRect/>
          </a:stretch>
        </p:blipFill>
        <p:spPr bwMode="auto">
          <a:xfrm>
            <a:off x="5286380" y="1285860"/>
            <a:ext cx="3490256" cy="19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LAND &amp;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321539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PALACODE,DHARMAPURI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3092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Ground Floor &amp; First Floor- 1964.25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1985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24.53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RSEB- 042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475" b="67783"/>
          <a:stretch>
            <a:fillRect/>
          </a:stretch>
        </p:blipFill>
        <p:spPr bwMode="auto">
          <a:xfrm>
            <a:off x="2000232" y="987627"/>
            <a:ext cx="2928958" cy="201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1377" t="31159" r="1196" b="35024"/>
          <a:stretch>
            <a:fillRect/>
          </a:stretch>
        </p:blipFill>
        <p:spPr bwMode="auto">
          <a:xfrm>
            <a:off x="5000628" y="928670"/>
            <a:ext cx="271464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5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LAND &amp;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512947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PALACODE,DHARMAPURI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Ground Floor &amp; First Floor- 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RSEB- 043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5" y="928670"/>
            <a:ext cx="3947592" cy="246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4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LAND &amp;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577007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PALACODE,DHARMAPURI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Ground Floor &amp; First Floor- 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RSEB- 044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l="4960" t="15294" r="50866" b="48235"/>
          <a:stretch>
            <a:fillRect/>
          </a:stretch>
        </p:blipFill>
        <p:spPr bwMode="auto">
          <a:xfrm>
            <a:off x="2071670" y="843717"/>
            <a:ext cx="3000396" cy="2513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 l="6719" t="53333" r="53165" b="10000"/>
          <a:stretch>
            <a:fillRect/>
          </a:stretch>
        </p:blipFill>
        <p:spPr bwMode="auto">
          <a:xfrm>
            <a:off x="5143504" y="829757"/>
            <a:ext cx="3071834" cy="259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6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LAND &amp;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525225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PALACODE,DHARMAPURI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Ground Floor &amp; First Floor- 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RSEB- 045</a:t>
            </a:r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928670"/>
            <a:ext cx="3226245" cy="229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9" y="928669"/>
            <a:ext cx="3218298" cy="234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4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LAND &amp;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373078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MORAPPUR,DHARMAPURI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1500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Ground Floor &amp; First Floor-  1579.50sq.ft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2012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</a:t>
                      </a:r>
                      <a:r>
                        <a:rPr lang="en-US" sz="20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26.90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RSEB- 046</a:t>
            </a:r>
            <a:endParaRPr lang="en-U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 l="8671" t="11338" r="39306" b="60946"/>
          <a:stretch>
            <a:fillRect/>
          </a:stretch>
        </p:blipFill>
        <p:spPr bwMode="auto">
          <a:xfrm>
            <a:off x="2032704" y="1000109"/>
            <a:ext cx="282504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 l="8713" t="60417" r="41103" b="12500"/>
          <a:stretch>
            <a:fillRect/>
          </a:stretch>
        </p:blipFill>
        <p:spPr bwMode="auto">
          <a:xfrm>
            <a:off x="5072066" y="965410"/>
            <a:ext cx="2643206" cy="1963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4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83164"/>
              </p:ext>
            </p:extLst>
          </p:nvPr>
        </p:nvGraphicFramePr>
        <p:xfrm>
          <a:off x="838200" y="3786191"/>
          <a:ext cx="7543800" cy="2857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AMBUR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32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2380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8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2361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2000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814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129.00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RESB </a:t>
            </a:r>
            <a:r>
              <a:rPr lang="en-US" b="1" dirty="0"/>
              <a:t>- </a:t>
            </a:r>
            <a:r>
              <a:rPr lang="en-US" b="1" dirty="0" smtClean="0"/>
              <a:t>047</a:t>
            </a:r>
            <a:endParaRPr lang="en-US" b="1" dirty="0"/>
          </a:p>
        </p:txBody>
      </p:sp>
      <p:pic>
        <p:nvPicPr>
          <p:cNvPr id="7" name="Picture 2" descr="C:\Users\3135137\Desktop\STRESSED ASSETS PHOTOS_EVRs\CHENNAI NORTH-  PHOTOS\SMZ\scan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785794"/>
            <a:ext cx="5786478" cy="2786082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7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740525"/>
              </p:ext>
            </p:extLst>
          </p:nvPr>
        </p:nvGraphicFramePr>
        <p:xfrm>
          <a:off x="838200" y="3786191"/>
          <a:ext cx="7543800" cy="2857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PURASAWALKAM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32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1058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8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1058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814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RESB </a:t>
            </a:r>
            <a:r>
              <a:rPr lang="en-US" b="1" dirty="0"/>
              <a:t>- </a:t>
            </a:r>
            <a:r>
              <a:rPr lang="en-US" b="1" dirty="0" smtClean="0"/>
              <a:t>048</a:t>
            </a:r>
            <a:endParaRPr lang="en-US" b="1" dirty="0"/>
          </a:p>
        </p:txBody>
      </p:sp>
      <p:pic>
        <p:nvPicPr>
          <p:cNvPr id="2050" name="Picture 2" descr="C:\Users\3135137\AppData\Local\Temp\ARC98FF\IMG_20180713_1742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714356"/>
            <a:ext cx="3143271" cy="2786082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7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287656"/>
              </p:ext>
            </p:extLst>
          </p:nvPr>
        </p:nvGraphicFramePr>
        <p:xfrm>
          <a:off x="838200" y="3786191"/>
          <a:ext cx="7543800" cy="2857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MATHUR,TIRUVANNAMALAI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32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900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8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594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2015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814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12.48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RESB </a:t>
            </a:r>
            <a:r>
              <a:rPr lang="en-US" b="1" dirty="0"/>
              <a:t>- </a:t>
            </a:r>
            <a:r>
              <a:rPr lang="en-US" b="1" dirty="0" smtClean="0"/>
              <a:t>049</a:t>
            </a:r>
            <a:endParaRPr lang="en-US" b="1" dirty="0"/>
          </a:p>
        </p:txBody>
      </p:sp>
      <p:pic>
        <p:nvPicPr>
          <p:cNvPr id="2050" name="Picture 2" descr="C:\Users\3135137\AppData\Local\Temp\ARC98FF\IMG_20180713_1742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714356"/>
            <a:ext cx="3143271" cy="2786082"/>
          </a:xfrm>
          <a:prstGeom prst="rect">
            <a:avLst/>
          </a:prstGeom>
          <a:noFill/>
        </p:spPr>
      </p:pic>
      <p:pic>
        <p:nvPicPr>
          <p:cNvPr id="3074" name="Picture 2" descr="C:\Users\6775644\Desktop\IMG-20180724-WA00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714356"/>
            <a:ext cx="321471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1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705615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AMBATTUR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910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(UDS-455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910sq.ft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29.00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005</a:t>
            </a:r>
            <a:endParaRPr lang="en-US" b="1" dirty="0"/>
          </a:p>
        </p:txBody>
      </p:sp>
      <p:pic>
        <p:nvPicPr>
          <p:cNvPr id="10" name="Picture 9" descr="C:\Users\HARICH~1.MS\AppData\Local\Temp\msohtmlclip1\01\clip_image001.jpg"/>
          <p:cNvPicPr/>
          <p:nvPr/>
        </p:nvPicPr>
        <p:blipFill>
          <a:blip r:embed="rId4"/>
          <a:srcRect l="9441" t="13569" r="52504" b="50462"/>
          <a:stretch>
            <a:fillRect/>
          </a:stretch>
        </p:blipFill>
        <p:spPr bwMode="auto">
          <a:xfrm rot="16200000">
            <a:off x="2678893" y="678636"/>
            <a:ext cx="271464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HARICH~1.MS\AppData\Local\Temp\msohtmlclip1\01\clip_image001.jpg"/>
          <p:cNvPicPr/>
          <p:nvPr/>
        </p:nvPicPr>
        <p:blipFill>
          <a:blip r:embed="rId4"/>
          <a:srcRect l="53077" t="53494" r="8870" b="12380"/>
          <a:stretch>
            <a:fillRect/>
          </a:stretch>
        </p:blipFill>
        <p:spPr bwMode="auto">
          <a:xfrm rot="16200000">
            <a:off x="5536413" y="750075"/>
            <a:ext cx="271464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1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431826"/>
              </p:ext>
            </p:extLst>
          </p:nvPr>
        </p:nvGraphicFramePr>
        <p:xfrm>
          <a:off x="928662" y="3723390"/>
          <a:ext cx="7543800" cy="2857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TIRUVANNAMALAI/WANDIWASH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32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3488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8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929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814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10.75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RESB </a:t>
            </a:r>
            <a:r>
              <a:rPr lang="en-US" b="1" dirty="0"/>
              <a:t>- </a:t>
            </a:r>
            <a:r>
              <a:rPr lang="en-US" b="1" dirty="0" smtClean="0"/>
              <a:t>050</a:t>
            </a:r>
            <a:endParaRPr lang="en-US" b="1" dirty="0"/>
          </a:p>
        </p:txBody>
      </p:sp>
      <p:pic>
        <p:nvPicPr>
          <p:cNvPr id="2050" name="Picture 2" descr="C:\Users\3135137\AppData\Local\Temp\ARC98FF\IMG_20180713_1742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714356"/>
            <a:ext cx="2428892" cy="2786082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714356"/>
            <a:ext cx="257176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714356"/>
            <a:ext cx="257176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 descr="C:\Users\3135137\Desktop\STRESSED ASSETS PHOTOS_EVRs\TIRUVANNAMALAI ZONE- STRESSED ASSET EXPO\STRESSED ASSET EXPO - PICTURES\RAJESH 2.jpg"/>
          <p:cNvPicPr/>
          <p:nvPr/>
        </p:nvPicPr>
        <p:blipFill>
          <a:blip r:embed="rId7"/>
          <a:srcRect l="962" t="9574" b="50316"/>
          <a:stretch>
            <a:fillRect/>
          </a:stretch>
        </p:blipFill>
        <p:spPr bwMode="auto">
          <a:xfrm>
            <a:off x="2071670" y="642918"/>
            <a:ext cx="5072098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2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152691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MADHAVARAM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1140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(UDS-682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1140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69.00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006</a:t>
            </a:r>
            <a:endParaRPr lang="en-US" b="1" dirty="0"/>
          </a:p>
        </p:txBody>
      </p:sp>
      <p:pic>
        <p:nvPicPr>
          <p:cNvPr id="13" name="Picture 12" descr="C:\Users\HARICH~1.MS\AppData\Local\Temp\msohtmlclip1\01\clip_image001.jpg"/>
          <p:cNvPicPr/>
          <p:nvPr/>
        </p:nvPicPr>
        <p:blipFill>
          <a:blip r:embed="rId4"/>
          <a:srcRect l="52056" t="49935" r="8901" b="14657"/>
          <a:stretch>
            <a:fillRect/>
          </a:stretch>
        </p:blipFill>
        <p:spPr bwMode="auto">
          <a:xfrm rot="16200000">
            <a:off x="2643174" y="714356"/>
            <a:ext cx="278608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HARICH~1.MS\AppData\Local\Temp\msohtmlclip1\01\clip_image001.jpg"/>
          <p:cNvPicPr/>
          <p:nvPr/>
        </p:nvPicPr>
        <p:blipFill>
          <a:blip r:embed="rId4"/>
          <a:srcRect l="10011" t="50843" r="50947" b="11933"/>
          <a:stretch>
            <a:fillRect/>
          </a:stretch>
        </p:blipFill>
        <p:spPr bwMode="auto">
          <a:xfrm rot="16200000">
            <a:off x="5643572" y="642919"/>
            <a:ext cx="2786081" cy="2928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24916" y="36237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8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63193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KANCHEEPURAM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4356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 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2134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93.00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007</a:t>
            </a:r>
            <a:endParaRPr lang="en-US" b="1" dirty="0"/>
          </a:p>
        </p:txBody>
      </p:sp>
      <p:pic>
        <p:nvPicPr>
          <p:cNvPr id="10" name="Picture 9" descr="C:\Users\TOSHIBA\AppData\Local\Temp\msohtmlclip1\01\clip_image001.jpg"/>
          <p:cNvPicPr/>
          <p:nvPr/>
        </p:nvPicPr>
        <p:blipFill>
          <a:blip r:embed="rId4"/>
          <a:srcRect l="51471" t="8907" r="6511" b="62887"/>
          <a:stretch>
            <a:fillRect/>
          </a:stretch>
        </p:blipFill>
        <p:spPr bwMode="auto">
          <a:xfrm>
            <a:off x="2571736" y="714356"/>
            <a:ext cx="285752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C:\Users\TOSHIBA\AppData\Local\Temp\msohtmlclip1\01\clip_image001.jpg"/>
          <p:cNvPicPr/>
          <p:nvPr/>
        </p:nvPicPr>
        <p:blipFill>
          <a:blip r:embed="rId4"/>
          <a:srcRect l="6302" t="8907" r="62185" b="62887"/>
          <a:stretch>
            <a:fillRect/>
          </a:stretch>
        </p:blipFill>
        <p:spPr bwMode="auto">
          <a:xfrm>
            <a:off x="5500694" y="714356"/>
            <a:ext cx="214314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24916" y="36237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3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</a:t>
            </a:r>
            <a:r>
              <a:rPr lang="en-US" sz="2000" dirty="0" smtClean="0">
                <a:solidFill>
                  <a:schemeClr val="tx1"/>
                </a:solidFill>
                <a:effectLst/>
              </a:rPr>
              <a:t>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233856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TRIPLICANE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2100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(USD-770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2100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125.80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 </a:t>
            </a:r>
            <a:r>
              <a:rPr lang="en-US" b="1" dirty="0"/>
              <a:t>- </a:t>
            </a:r>
            <a:r>
              <a:rPr lang="en-US" b="1" dirty="0" smtClean="0"/>
              <a:t>008</a:t>
            </a:r>
            <a:endParaRPr lang="en-US" b="1" dirty="0"/>
          </a:p>
        </p:txBody>
      </p:sp>
      <p:pic>
        <p:nvPicPr>
          <p:cNvPr id="11" name="Picture 10" descr="C:\Users\TOSHIBA\AppData\Local\Temp\msohtmlclip1\01\clip_image001.jpg"/>
          <p:cNvPicPr/>
          <p:nvPr/>
        </p:nvPicPr>
        <p:blipFill>
          <a:blip r:embed="rId4" cstate="print"/>
          <a:srcRect l="5771" t="52233" r="51523" b="16752"/>
          <a:stretch>
            <a:fillRect/>
          </a:stretch>
        </p:blipFill>
        <p:spPr bwMode="auto">
          <a:xfrm>
            <a:off x="2571736" y="714356"/>
            <a:ext cx="264320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TOSHIBA\AppData\Local\Temp\msohtmlclip1\01\clip_image001.jpg"/>
          <p:cNvPicPr/>
          <p:nvPr/>
        </p:nvPicPr>
        <p:blipFill>
          <a:blip r:embed="rId4" cstate="print"/>
          <a:srcRect l="9233" t="15506" r="51523" b="53480"/>
          <a:stretch>
            <a:fillRect/>
          </a:stretch>
        </p:blipFill>
        <p:spPr bwMode="auto">
          <a:xfrm>
            <a:off x="5357818" y="714356"/>
            <a:ext cx="242889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24916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0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</a:t>
            </a:r>
            <a:r>
              <a:rPr lang="en-US" sz="2000" dirty="0" smtClean="0">
                <a:solidFill>
                  <a:schemeClr val="tx1"/>
                </a:solidFill>
                <a:effectLst/>
              </a:rPr>
              <a:t>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204179"/>
              </p:ext>
            </p:extLst>
          </p:nvPr>
        </p:nvGraphicFramePr>
        <p:xfrm>
          <a:off x="838200" y="3505200"/>
          <a:ext cx="7543800" cy="25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MEDIPAKKAM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677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(UDS-305.50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677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2005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32.70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 </a:t>
            </a:r>
            <a:r>
              <a:rPr lang="en-US" b="1" dirty="0"/>
              <a:t>- </a:t>
            </a:r>
            <a:r>
              <a:rPr lang="en-US" b="1" dirty="0" smtClean="0"/>
              <a:t>009</a:t>
            </a:r>
            <a:endParaRPr lang="en-US" b="1" dirty="0"/>
          </a:p>
        </p:txBody>
      </p:sp>
      <p:pic>
        <p:nvPicPr>
          <p:cNvPr id="10" name="Picture 9" descr="C:\Users\welcome\AppData\Local\Temp\msohtmlclip1\01\clip_image001.jpg"/>
          <p:cNvPicPr/>
          <p:nvPr/>
        </p:nvPicPr>
        <p:blipFill>
          <a:blip r:embed="rId4"/>
          <a:srcRect l="51154" t="5955" r="5014" b="57341"/>
          <a:stretch>
            <a:fillRect/>
          </a:stretch>
        </p:blipFill>
        <p:spPr bwMode="auto">
          <a:xfrm rot="16200000">
            <a:off x="2178827" y="464323"/>
            <a:ext cx="271464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welcome\AppData\Local\Temp\msohtmlclip1\01\clip_image001.jpg"/>
          <p:cNvPicPr/>
          <p:nvPr/>
        </p:nvPicPr>
        <p:blipFill>
          <a:blip r:embed="rId4"/>
          <a:srcRect l="7320" t="6771" r="51154" b="51631"/>
          <a:stretch>
            <a:fillRect/>
          </a:stretch>
        </p:blipFill>
        <p:spPr bwMode="auto">
          <a:xfrm rot="16200000">
            <a:off x="5750727" y="250009"/>
            <a:ext cx="257176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1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1551</Words>
  <Application>Microsoft Office PowerPoint</Application>
  <PresentationFormat>On-screen Show (4:3)</PresentationFormat>
  <Paragraphs>645</Paragraphs>
  <Slides>50</Slides>
  <Notes>50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RESIDENTIAL  BUILDING    </vt:lpstr>
      <vt:lpstr>RESIDENTIAL  FLAT    </vt:lpstr>
      <vt:lpstr>RESIDENTIAL  FLAT    </vt:lpstr>
      <vt:lpstr>RESIDENTIAL  FLAT    </vt:lpstr>
      <vt:lpstr>RESIDENTIAL  FLAT    </vt:lpstr>
      <vt:lpstr>RESIDENTIAL  FLAT    </vt:lpstr>
      <vt:lpstr>RESIDENTIAL  BUILDING    </vt:lpstr>
      <vt:lpstr>RESIDENTIAL  BUILDING    </vt:lpstr>
      <vt:lpstr>RESIDENTIAL  BUILDING    </vt:lpstr>
      <vt:lpstr>RESIDENTIAL  FLAT    </vt:lpstr>
      <vt:lpstr>RESIDENTIAL  FLAT    </vt:lpstr>
      <vt:lpstr>RESIDENTIAL  BUILDING    </vt:lpstr>
      <vt:lpstr>RESIDENTIAL  BUILDING    </vt:lpstr>
      <vt:lpstr>RESIDENTIAL  FLAT    </vt:lpstr>
      <vt:lpstr>RESIDENTIAL  BUILDING    </vt:lpstr>
      <vt:lpstr>RESIDENTIAL  FLAT    </vt:lpstr>
      <vt:lpstr>RESIDENTIAL  FLAT    </vt:lpstr>
      <vt:lpstr>RESIDENTIAL  FLAT    </vt:lpstr>
      <vt:lpstr>RESIDENTIAL  FLAT    </vt:lpstr>
      <vt:lpstr>RESIDENTIAL  FLAT    </vt:lpstr>
      <vt:lpstr>RESIDENTIAL  FLAT    </vt:lpstr>
      <vt:lpstr>RESIDENTIAL  FLAT    </vt:lpstr>
      <vt:lpstr>RESIDENTIAL  FLAT    </vt:lpstr>
      <vt:lpstr>RESIDENTIAL  FLAT    </vt:lpstr>
      <vt:lpstr>RESIDENTIAL  FLAT    </vt:lpstr>
      <vt:lpstr>RESIDENTIAL  FLAT    </vt:lpstr>
      <vt:lpstr>RESIDENTIAL  FLAT    </vt:lpstr>
      <vt:lpstr>RESIDENTIAL  FLAT    </vt:lpstr>
      <vt:lpstr>RESIDENTIAL  BUILDING    </vt:lpstr>
      <vt:lpstr>RESIDENTIAL  BUILDING    </vt:lpstr>
      <vt:lpstr>RESIDENTIAL  BUILDING    </vt:lpstr>
      <vt:lpstr>RESIDENTIAL BUILDING    </vt:lpstr>
      <vt:lpstr>RESIDENTIAL  FLAT    </vt:lpstr>
      <vt:lpstr>RESIDENTIAL  BUILDING    </vt:lpstr>
      <vt:lpstr>RESIDENTIAL  BUILDING    </vt:lpstr>
      <vt:lpstr>RESIDENTIAL  BUILDING    </vt:lpstr>
      <vt:lpstr>RESIDENTIAL  BUILDING    </vt:lpstr>
      <vt:lpstr>RESIDENTIAL LAND &amp; BUILDING    </vt:lpstr>
      <vt:lpstr>RESIDENTIAL LAND &amp; BUILDING    </vt:lpstr>
      <vt:lpstr>RESIDENTIAL LAND &amp; BUILDING    </vt:lpstr>
      <vt:lpstr>RESIDENTIAL LAND &amp; BUILDING    </vt:lpstr>
      <vt:lpstr>RESIDENTIAL LAND &amp; BUILDING    </vt:lpstr>
      <vt:lpstr>RESIDENTIAL LAND &amp; BUILDING    </vt:lpstr>
      <vt:lpstr>RESIDENTIAL LAND &amp; BUILDING    </vt:lpstr>
      <vt:lpstr>RESIDENTIAL LAND &amp; BUILDING    </vt:lpstr>
      <vt:lpstr>RESIDENTIAL LAND &amp; BUILDING    </vt:lpstr>
      <vt:lpstr>RESIDENTIAL  BUILDING    </vt:lpstr>
      <vt:lpstr>RESIDENTIAL  BUILDING    </vt:lpstr>
      <vt:lpstr>RESIDENTIAL  BUILDING    </vt:lpstr>
      <vt:lpstr>RESIDENTIAL  BUILDING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RESIDENTIAL  BUILDING</dc:title>
  <dc:creator>ASHWINI KUMAR</dc:creator>
  <cp:lastModifiedBy>Santhanakrishnan K</cp:lastModifiedBy>
  <cp:revision>6</cp:revision>
  <dcterms:created xsi:type="dcterms:W3CDTF">2006-08-16T00:00:00Z</dcterms:created>
  <dcterms:modified xsi:type="dcterms:W3CDTF">2018-08-23T08:49:56Z</dcterms:modified>
</cp:coreProperties>
</file>